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B03-12F6-473E-9403-0A519EF5E40B}" type="datetimeFigureOut">
              <a:rPr lang="el-GR" smtClean="0"/>
              <a:t>14/11/17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54F0-9E61-497B-BC2A-705A7943B50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3" descr="pp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502" y="0"/>
            <a:ext cx="896099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Agaph</dc:creator>
  <cp:lastModifiedBy>Agaph</cp:lastModifiedBy>
  <cp:revision>1</cp:revision>
  <dcterms:created xsi:type="dcterms:W3CDTF">2017-11-14T12:34:17Z</dcterms:created>
  <dcterms:modified xsi:type="dcterms:W3CDTF">2017-11-14T12:34:45Z</dcterms:modified>
</cp:coreProperties>
</file>